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67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1E06D7-9756-4A7A-8C11-F9CA3794119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9CC87E-6C26-4C21-82E1-0F3BE5A2E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286000"/>
            <a:ext cx="9067800" cy="27332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699429"/>
              </a:avLst>
            </a:prstTxWarp>
            <a:spAutoFit/>
          </a:bodyPr>
          <a:lstStyle/>
          <a:p>
            <a:pPr algn="ctr"/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SƠ LƯỢC VỀ MĨ THUẬT THỜI TRẦN</a:t>
            </a:r>
          </a:p>
          <a:p>
            <a:pPr algn="ctr"/>
            <a:r>
              <a:rPr lang="vi-VN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(1226 – 1400)</a:t>
            </a:r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33" y="3124201"/>
            <a:ext cx="4135567" cy="2891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599" y="3124201"/>
            <a:ext cx="4192788" cy="28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175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107668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6031468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821813"/>
            <a:ext cx="3962400" cy="5134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788" y="889711"/>
            <a:ext cx="4332612" cy="50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31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1" y="685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- T</a:t>
            </a:r>
            <a:r>
              <a:rPr lang="vi-VN" sz="3600" dirty="0" smtClean="0">
                <a:solidFill>
                  <a:srgbClr val="FFFF00"/>
                </a:solidFill>
              </a:rPr>
              <a:t>ượng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vi-VN" sz="3600" dirty="0" smtClean="0">
                <a:solidFill>
                  <a:srgbClr val="FFFF00"/>
                </a:solidFill>
              </a:rPr>
              <a:t>quan hầu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</a:rPr>
              <a:t>tượng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cáccon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thúchất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liệu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bằng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đá</a:t>
            </a:r>
            <a:r>
              <a:rPr lang="vi-VN" sz="3600" dirty="0" smtClean="0">
                <a:solidFill>
                  <a:srgbClr val="FFFF00"/>
                </a:solidFill>
              </a:rPr>
              <a:t>.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0"/>
            <a:ext cx="563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rgbClr val="FFFF00"/>
                </a:solidFill>
              </a:rPr>
              <a:t>- Hình </a:t>
            </a:r>
            <a:r>
              <a:rPr lang="nl-NL" sz="3600" dirty="0">
                <a:solidFill>
                  <a:srgbClr val="FFFF00"/>
                </a:solidFill>
              </a:rPr>
              <a:t>rồng uốn lượn kiểu thắt túi, đầu rồng mang đậm tính chất trang trí, </a:t>
            </a:r>
            <a:r>
              <a:rPr lang="nl-NL" sz="3600" dirty="0" smtClean="0">
                <a:solidFill>
                  <a:srgbClr val="FFFF00"/>
                </a:solidFill>
              </a:rPr>
              <a:t>thân hình mập mạp, uốn khúc mạnh mẽ.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514600"/>
            <a:ext cx="27257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8683"/>
            <a:ext cx="2914241" cy="201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2749" y="6488668"/>
            <a:ext cx="412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Tượng </a:t>
            </a:r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lăng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-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63114" y="640080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rồng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986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- </a:t>
            </a:r>
            <a:r>
              <a:rPr lang="vi-VN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vi-VN" sz="3600" dirty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Xương gốm dày</a:t>
            </a:r>
            <a:r>
              <a:rPr lang="vi-VN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,</a:t>
            </a:r>
            <a:r>
              <a:rPr lang="en-US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vi-VN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thô </a:t>
            </a:r>
            <a:r>
              <a:rPr lang="vi-VN" sz="3600" dirty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và </a:t>
            </a:r>
            <a:r>
              <a:rPr lang="vi-VN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nặng</a:t>
            </a:r>
            <a:r>
              <a:rPr lang="en-US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</a:t>
            </a:r>
            <a:endParaRPr lang="vi-VN" sz="3600" dirty="0">
              <a:solidFill>
                <a:srgbClr val="FFFF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-</a:t>
            </a:r>
            <a:r>
              <a:rPr lang="vi-VN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vi-VN" sz="3600" dirty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Đồ gốm gia dụng phát triển mạnh, phục vụ quảng đại quần chúng nhân dân.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-</a:t>
            </a:r>
            <a:r>
              <a:rPr lang="vi-VN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vi-VN" sz="3600" dirty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Nhiều loại men: hoa nâu hoa lam với </a:t>
            </a:r>
            <a:r>
              <a:rPr lang="en-US" sz="3600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hoạ</a:t>
            </a:r>
            <a:r>
              <a:rPr lang="en-US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r>
              <a:rPr lang="en-US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hoa</a:t>
            </a:r>
            <a:r>
              <a:rPr lang="en-US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lá</a:t>
            </a:r>
            <a:r>
              <a:rPr lang="en-US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cách</a:t>
            </a:r>
            <a:r>
              <a:rPr lang="en-US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điệu</a:t>
            </a:r>
            <a:r>
              <a:rPr lang="vi-VN" sz="3600" dirty="0" smtClean="0">
                <a:solidFill>
                  <a:srgbClr val="FFFF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</a:t>
            </a:r>
            <a:endParaRPr lang="vi-VN" sz="3600" dirty="0">
              <a:solidFill>
                <a:srgbClr val="FFFF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endParaRPr lang="en-US" sz="3600" dirty="0">
              <a:solidFill>
                <a:srgbClr val="FFFF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41042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62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954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FF00"/>
                </a:solidFill>
              </a:rPr>
              <a:t>- </a:t>
            </a:r>
            <a:r>
              <a:rPr lang="vi-VN" sz="3600" dirty="0">
                <a:solidFill>
                  <a:srgbClr val="FFFF00"/>
                </a:solidFill>
              </a:rPr>
              <a:t>Mỹ thuật thời Trần mang dáng dấp chắc khỏe, phóng khoáng, cách tạo hình </a:t>
            </a:r>
            <a:r>
              <a:rPr lang="vi-VN" sz="3600" dirty="0" smtClean="0">
                <a:solidFill>
                  <a:srgbClr val="FFFF00"/>
                </a:solidFill>
              </a:rPr>
              <a:t>mập mạp </a:t>
            </a:r>
            <a:r>
              <a:rPr lang="vi-VN" sz="3600" dirty="0">
                <a:solidFill>
                  <a:srgbClr val="FFFF00"/>
                </a:solidFill>
              </a:rPr>
              <a:t>và giàu tính dân tộc.</a:t>
            </a:r>
          </a:p>
        </p:txBody>
      </p:sp>
    </p:spTree>
    <p:extLst>
      <p:ext uri="{BB962C8B-B14F-4D97-AF65-F5344CB8AC3E}">
        <p14:creationId xmlns:p14="http://schemas.microsoft.com/office/powerpoint/2010/main" xmlns="" val="59856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MỞ RỘNG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3657599" cy="4267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693164"/>
            <a:ext cx="3962400" cy="43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5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56" y="762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MỞ RỘNG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3525183"/>
              </p:ext>
            </p:extLst>
          </p:nvPr>
        </p:nvGraphicFramePr>
        <p:xfrm>
          <a:off x="685800" y="1173474"/>
          <a:ext cx="7772401" cy="5227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660"/>
                <a:gridCol w="3320886"/>
                <a:gridCol w="2965855"/>
              </a:tblGrid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1226 – 1258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Thánh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1258 – 1278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1278 –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1293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1293 – 1314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1314 – 1329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Hiến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1329 – 1341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1341 – 1369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1370 – 1372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Duệ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1373 – 1377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1377 – 1388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1388 – 1398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1398 – 1400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383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DẶN DÒ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25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856" y="-228600"/>
            <a:ext cx="7977174" cy="11430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I.Vài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33400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 algn="just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174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29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856" y="-228600"/>
            <a:ext cx="7024744" cy="1143000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I.Vài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34340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8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76400"/>
            <a:ext cx="8686800" cy="3450696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" y="152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II.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nét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mĩ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thuật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Trần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86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endParaRPr lang="en-US" sz="4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4" y="2488491"/>
            <a:ext cx="4387105" cy="3531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279" y="2667000"/>
            <a:ext cx="46685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74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2286000"/>
            <a:ext cx="4540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352801"/>
            <a:ext cx="4228066" cy="3276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2209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841" y="3352801"/>
            <a:ext cx="4222559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7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194560"/>
            <a:ext cx="4191000" cy="3139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562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209800"/>
            <a:ext cx="4343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40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0"/>
            <a:ext cx="4068242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486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86000"/>
            <a:ext cx="4267200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5486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12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514600"/>
            <a:ext cx="44196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562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514599"/>
            <a:ext cx="4267199" cy="28956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5562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57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aveform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517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Waveform</vt:lpstr>
      <vt:lpstr>Austin</vt:lpstr>
      <vt:lpstr>Angles</vt:lpstr>
      <vt:lpstr>Apex</vt:lpstr>
      <vt:lpstr>Bài 1: Thường thức mĩ thuật</vt:lpstr>
      <vt:lpstr>I.Vài nét bối cảnh xã hội</vt:lpstr>
      <vt:lpstr>I.Vài nét bối cảnh xã hội</vt:lpstr>
      <vt:lpstr>II. Vài nét về mĩ thuật thời Trần</vt:lpstr>
      <vt:lpstr> 1. Kiến trúc</vt:lpstr>
      <vt:lpstr>Kiến trúc cung đình</vt:lpstr>
      <vt:lpstr>Kiến trúc cung đình</vt:lpstr>
      <vt:lpstr>Kiến trúc cung đình</vt:lpstr>
      <vt:lpstr>Kiến trúc phật giáo</vt:lpstr>
      <vt:lpstr>Kiến trúc phật giáo</vt:lpstr>
      <vt:lpstr>2. Điêu khắc và chạm khắc trang trí</vt:lpstr>
      <vt:lpstr>3. Đồ gốm</vt:lpstr>
      <vt:lpstr>III. Đặc điểm</vt:lpstr>
      <vt:lpstr>PHẦN MỞ RỘNG</vt:lpstr>
      <vt:lpstr>PHẦN MỞ RỘNG</vt:lpstr>
      <vt:lpstr>                     PHẦN DẶN DÒ  - Học bài cũ - Đọc trước bài Một số công trình mỹ thuật thời Trần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THUYẾT TRÌNH ( TỔ 1 )</dc:title>
  <dc:creator>MrHuuDuc</dc:creator>
  <cp:lastModifiedBy>Admin</cp:lastModifiedBy>
  <cp:revision>33</cp:revision>
  <dcterms:created xsi:type="dcterms:W3CDTF">2015-08-24T14:58:54Z</dcterms:created>
  <dcterms:modified xsi:type="dcterms:W3CDTF">2021-09-17T15:32:48Z</dcterms:modified>
</cp:coreProperties>
</file>